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356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80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01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97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6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7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02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59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1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67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A04A-418B-4963-BD7F-748896E46B73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4646C-C714-4E94-9DB6-9D75389E7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3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7620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dirty="0" smtClean="0">
                <a:solidFill>
                  <a:srgbClr val="00B050"/>
                </a:solidFill>
              </a:rPr>
              <a:t> 7gd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primero de </a:t>
            </a:r>
            <a:r>
              <a:rPr lang="en-US" dirty="0" err="1" smtClean="0">
                <a:solidFill>
                  <a:srgbClr val="00B050"/>
                </a:solidFill>
              </a:rPr>
              <a:t>junio</a:t>
            </a:r>
            <a:r>
              <a:rPr lang="en-US" dirty="0" smtClean="0">
                <a:solidFill>
                  <a:srgbClr val="00B050"/>
                </a:solidFill>
              </a:rPr>
              <a:t> 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5638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E: </a:t>
            </a:r>
            <a:r>
              <a:rPr lang="es-ES_tradnl" dirty="0" smtClean="0"/>
              <a:t>¿Como continuamos el repaso del Examen?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continue</a:t>
            </a:r>
            <a:r>
              <a:rPr lang="es-ES_tradnl" i="1" dirty="0" smtClean="0">
                <a:solidFill>
                  <a:srgbClr val="7030A0"/>
                </a:solidFill>
              </a:rPr>
              <a:t> to </a:t>
            </a:r>
            <a:r>
              <a:rPr lang="es-ES_tradnl" i="1" dirty="0" err="1" smtClean="0">
                <a:solidFill>
                  <a:srgbClr val="7030A0"/>
                </a:solidFill>
              </a:rPr>
              <a:t>review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for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exam</a:t>
            </a:r>
            <a:endParaRPr lang="es-ES_tradnl" i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 </a:t>
            </a:r>
            <a:r>
              <a:rPr lang="es-ES_tradnl" dirty="0" smtClean="0"/>
              <a:t>Copia y completa con la forma correcta de SER o ESTAR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Buenos Aires ________ en Argentina.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 medico _______ muy inteligente.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Le duele la garganta y la garganta _______ roja.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Nuestra escuela no ________ pequeña.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Ella ________ nerviosa porque tiene un examen hoy.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Ellos ________ de Colombia pero…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…. ahora __________ en Estados Unidos.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Su casa _________ muy bonita.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82263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7030A0"/>
                </a:solidFill>
              </a:rPr>
              <a:t>You are very sick and go to the doctors office…..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458200" cy="510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Copy and answer the following in full Spanish sentences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¿Te habla la enfermera?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¿Ella te toma la temperatura y la tension arterial?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¿Quien te examina?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Tienes una infeccion, ¿Que te da el medico?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¿Adonde compras la medicina?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¿Quién te vende los medicamentos?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62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0" y="609600"/>
            <a:ext cx="9144000" cy="62484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mtClean="0"/>
              <a:t>Copy and respond in FULL SPANISH SENTENCES.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¿Estás en la escuela ahora?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¿Dónde está la escuela?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¿En qué clase estás?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¿En qué piso está la clase?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¿Está la profesora en la clase también?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¿De dónde es ella?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¿Cómo es ella? </a:t>
            </a:r>
            <a:r>
              <a:rPr lang="es-ES_tradnl" i="1" smtClean="0"/>
              <a:t>(2 características)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¿De dónde eres tú?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¿Cómo eres tú? </a:t>
            </a:r>
            <a:r>
              <a:rPr lang="es-ES_tradnl" i="1" smtClean="0"/>
              <a:t>(3 características)</a:t>
            </a:r>
            <a:endParaRPr lang="es-ES_tradnl" smtClean="0"/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¿Cómo estás hoy?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037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228600"/>
            <a:ext cx="8763000" cy="64008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mtClean="0"/>
              <a:t>Copy and complete with the correct form of SER or ESTAR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Él ________ muy simpático pero hoy no ______ muy contento.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Yo _______ nervioso porque mañana tengo un examen muy difícil.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Nosotros ________ inteligentes y vamos a recibir una nota muy buena.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La ciudad de Lima _______ en Perú. La ciudad _______ muy bonita.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mtClean="0"/>
              <a:t>Los abuelos de Francisco _______ de Madrid pero ahora ellos _______ en Estados Unidos. Madrid _______ en el centro de España.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60427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" y="152400"/>
            <a:ext cx="5349240" cy="4525963"/>
          </a:xfrm>
        </p:spPr>
        <p:txBody>
          <a:bodyPr/>
          <a:lstStyle/>
          <a:p>
            <a:r>
              <a:rPr lang="en-US" dirty="0" smtClean="0"/>
              <a:t>Leer: </a:t>
            </a:r>
            <a:r>
              <a:rPr lang="en-US" u="sng" dirty="0" smtClean="0">
                <a:solidFill>
                  <a:srgbClr val="00B050"/>
                </a:solidFill>
              </a:rPr>
              <a:t>Un </a:t>
            </a:r>
            <a:r>
              <a:rPr lang="en-US" u="sng" dirty="0" err="1" smtClean="0">
                <a:solidFill>
                  <a:srgbClr val="00B050"/>
                </a:solidFill>
              </a:rPr>
              <a:t>muchacho</a:t>
            </a:r>
            <a:r>
              <a:rPr lang="en-US" u="sng" dirty="0" smtClean="0">
                <a:solidFill>
                  <a:srgbClr val="00B050"/>
                </a:solidFill>
              </a:rPr>
              <a:t> </a:t>
            </a:r>
            <a:r>
              <a:rPr lang="en-US" u="sng" dirty="0" err="1" smtClean="0">
                <a:solidFill>
                  <a:srgbClr val="00B050"/>
                </a:solidFill>
              </a:rPr>
              <a:t>enfermo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9" t="50209" r="50824" b="11667"/>
          <a:stretch/>
        </p:blipFill>
        <p:spPr bwMode="auto">
          <a:xfrm>
            <a:off x="152400" y="649091"/>
            <a:ext cx="4648200" cy="620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837471" y="1143000"/>
            <a:ext cx="43065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1. ¿</a:t>
            </a:r>
            <a:r>
              <a:rPr lang="en-US" dirty="0" err="1" smtClean="0"/>
              <a:t>D</a:t>
            </a:r>
            <a:r>
              <a:rPr lang="en-US" dirty="0" err="1" smtClean="0"/>
              <a:t>ó</a:t>
            </a:r>
            <a:r>
              <a:rPr lang="en-US" dirty="0" err="1" smtClean="0"/>
              <a:t>nde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Ricardo?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 smtClean="0"/>
              <a:t>¿Con 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habla</a:t>
            </a:r>
            <a:r>
              <a:rPr lang="en-US" dirty="0" smtClean="0"/>
              <a:t> Ricardo?</a:t>
            </a:r>
          </a:p>
          <a:p>
            <a:pPr marL="0" indent="0">
              <a:buNone/>
            </a:pPr>
            <a:r>
              <a:rPr lang="en-US" dirty="0" smtClean="0"/>
              <a:t>3. 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estáé</a:t>
            </a:r>
            <a:r>
              <a:rPr lang="en-US" dirty="0" smtClean="0"/>
              <a:t> Ricardo?</a:t>
            </a:r>
          </a:p>
          <a:p>
            <a:pPr marL="0" indent="0">
              <a:buNone/>
            </a:pPr>
            <a:r>
              <a:rPr lang="en-US" dirty="0" smtClean="0"/>
              <a:t>4.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5. ¿</a:t>
            </a:r>
            <a:r>
              <a:rPr lang="en-US" dirty="0" err="1" smtClean="0"/>
              <a:t>Abre</a:t>
            </a:r>
            <a:r>
              <a:rPr lang="en-US" dirty="0" smtClean="0"/>
              <a:t> la </a:t>
            </a:r>
            <a:r>
              <a:rPr lang="en-US" dirty="0" err="1" smtClean="0"/>
              <a:t>boca</a:t>
            </a:r>
            <a:r>
              <a:rPr lang="en-US" dirty="0" smtClean="0"/>
              <a:t> Ricardo?</a:t>
            </a:r>
          </a:p>
          <a:p>
            <a:pPr marL="0" indent="0">
              <a:buNone/>
            </a:pPr>
            <a:r>
              <a:rPr lang="en-US" dirty="0" smtClean="0"/>
              <a:t>6.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examina</a:t>
            </a:r>
            <a:r>
              <a:rPr lang="en-US" dirty="0" smtClean="0"/>
              <a:t> el medico?</a:t>
            </a:r>
          </a:p>
          <a:p>
            <a:pPr marL="0" indent="0">
              <a:buNone/>
            </a:pPr>
            <a:r>
              <a:rPr lang="en-US" dirty="0" smtClean="0"/>
              <a:t>7. 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la </a:t>
            </a:r>
            <a:r>
              <a:rPr lang="en-US" dirty="0" err="1" smtClean="0"/>
              <a:t>garganta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8. ¿</a:t>
            </a:r>
            <a:r>
              <a:rPr lang="en-US" dirty="0" err="1" smtClean="0"/>
              <a:t>Qué</a:t>
            </a:r>
            <a:r>
              <a:rPr lang="en-US" dirty="0" smtClean="0"/>
              <a:t> le </a:t>
            </a:r>
            <a:r>
              <a:rPr lang="en-US" dirty="0" err="1" smtClean="0"/>
              <a:t>receta</a:t>
            </a:r>
            <a:r>
              <a:rPr lang="en-US" dirty="0" smtClean="0"/>
              <a:t> el medico?</a:t>
            </a:r>
          </a:p>
        </p:txBody>
      </p:sp>
    </p:spTree>
    <p:extLst>
      <p:ext uri="{BB962C8B-B14F-4D97-AF65-F5344CB8AC3E}">
        <p14:creationId xmlns:p14="http://schemas.microsoft.com/office/powerpoint/2010/main" val="1604718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392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 llamo __________ clase 7gd La fecha es el primero de junio del 2018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7gd La fecha es el primero de junio del 2018</dc:title>
  <dc:creator>Helen Zumaeta</dc:creator>
  <cp:lastModifiedBy>Helen Zumaeta</cp:lastModifiedBy>
  <cp:revision>2</cp:revision>
  <dcterms:created xsi:type="dcterms:W3CDTF">2018-05-31T20:08:47Z</dcterms:created>
  <dcterms:modified xsi:type="dcterms:W3CDTF">2018-05-31T20:49:55Z</dcterms:modified>
</cp:coreProperties>
</file>